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74" r:id="rId11"/>
    <p:sldId id="275" r:id="rId12"/>
    <p:sldId id="276" r:id="rId13"/>
    <p:sldId id="264" r:id="rId14"/>
    <p:sldId id="265" r:id="rId15"/>
    <p:sldId id="266" r:id="rId16"/>
    <p:sldId id="267" r:id="rId17"/>
    <p:sldId id="268" r:id="rId18"/>
    <p:sldId id="277" r:id="rId19"/>
    <p:sldId id="263" r:id="rId20"/>
    <p:sldId id="273" r:id="rId21"/>
    <p:sldId id="272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888614D-45BF-4F85-839A-68441A552DC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8BF1AB1-EB08-4AE6-8E98-29D615CEE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614D-45BF-4F85-839A-68441A552DC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1AB1-EB08-4AE6-8E98-29D615CEE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614D-45BF-4F85-839A-68441A552DC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1AB1-EB08-4AE6-8E98-29D615CEE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614D-45BF-4F85-839A-68441A552DC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1AB1-EB08-4AE6-8E98-29D615CEE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614D-45BF-4F85-839A-68441A552DC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1AB1-EB08-4AE6-8E98-29D615CEE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614D-45BF-4F85-839A-68441A552DC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1AB1-EB08-4AE6-8E98-29D615CEE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88614D-45BF-4F85-839A-68441A552DC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BF1AB1-EB08-4AE6-8E98-29D615CEEF2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888614D-45BF-4F85-839A-68441A552DC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8BF1AB1-EB08-4AE6-8E98-29D615CEE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614D-45BF-4F85-839A-68441A552DC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1AB1-EB08-4AE6-8E98-29D615CEE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614D-45BF-4F85-839A-68441A552DC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1AB1-EB08-4AE6-8E98-29D615CEE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614D-45BF-4F85-839A-68441A552DC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1AB1-EB08-4AE6-8E98-29D615CEE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888614D-45BF-4F85-839A-68441A552DC8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8BF1AB1-EB08-4AE6-8E98-29D615CEEF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«ОРГАНИЗАЦИЯ ПРИСМОТРА И УХОДА ЗА ВОСПИТАННИКАМИ В УСЛОВИЯХ МДОО»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материалы к родительским собраниям в МБДОУ ЦРР – «Детский сад № 173»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ОРГАНИЗАЦИЯ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ПИТАНИЯ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b="1" dirty="0">
                <a:solidFill>
                  <a:schemeClr val="tx1"/>
                </a:solidFill>
                <a:latin typeface="+mn-lt"/>
              </a:rPr>
              <a:t>В МБДОУ ЦРР – «ДЕТСКИЙ САД № 173»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В МБДОУ ЦРР – «Детский сад № 173» организовано четырех-разовое питание на основе примерного десятидневного меню на осенне-зимний и весенне-летний периоды (утверждено приказом от 30.01.2018 № 51-осн). Питание организовано в соответствии с требованиями «Санитарно-эпидемиологических требований к устройству, содержанию и организации режима работы дошкольных образовательных организаций» 2.4.1.349-13 на основании Положения об организации питания воспитанников (утв. приказом от 13.01.2015 № 24).</a:t>
            </a:r>
          </a:p>
          <a:p>
            <a:pPr algn="just"/>
            <a:r>
              <a:rPr lang="ru-RU" dirty="0"/>
              <a:t>При составлении меню соблюдаются требования нормативов калорийности питания, осуществляется витаминизация третьих блюд. К каждому блюду разработаны технологические карты.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Систематически ведется вся необходимая документация по организации питания. Организована работа </a:t>
            </a:r>
            <a:r>
              <a:rPr lang="ru-RU" dirty="0" err="1"/>
              <a:t>бракеражной</a:t>
            </a:r>
            <a:r>
              <a:rPr lang="ru-RU" dirty="0"/>
              <a:t> комиссии (приказ от 09.01.2018 № 37-осн) согласно Положения о </a:t>
            </a:r>
            <a:r>
              <a:rPr lang="ru-RU" dirty="0" err="1"/>
              <a:t>бракеражной</a:t>
            </a:r>
            <a:r>
              <a:rPr lang="ru-RU" dirty="0"/>
              <a:t> комиссии (утв. приказом от 13.01.2015 № 25). Администрацией МБДОУ осуществляется систематический контроль за санитарным состоянием пищеблока, технологией приготовления пищи, хранением и соблюдением сроков реализации продуктов. Утвержден график контроля закладки основных продуктов в котел с участием родительской общественности (приказ от 09.01.2018 № 36).</a:t>
            </a:r>
          </a:p>
          <a:p>
            <a:pPr algn="just"/>
            <a:r>
              <a:rPr lang="ru-RU" dirty="0"/>
              <a:t>При поставке продуктов строго отслеживается наличие сертификатов качества. Поставку продуктов осуществляют поставщики на основе заключенных договоров.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2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n-lt"/>
              </a:rPr>
              <a:t>Список производителей основных продуктов питания (1 квартал 2018 года)</a:t>
            </a:r>
            <a:br>
              <a:rPr lang="ru-RU" sz="2400" b="1" dirty="0">
                <a:solidFill>
                  <a:schemeClr val="tx1"/>
                </a:solidFill>
                <a:latin typeface="+mn-lt"/>
              </a:rPr>
            </a:b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220677"/>
              </p:ext>
            </p:extLst>
          </p:nvPr>
        </p:nvGraphicFramePr>
        <p:xfrm>
          <a:off x="1187624" y="1628800"/>
          <a:ext cx="7128793" cy="5293610"/>
        </p:xfrm>
        <a:graphic>
          <a:graphicData uri="http://schemas.openxmlformats.org/drawingml/2006/table">
            <a:tbl>
              <a:tblPr firstRow="1" firstCol="1" bandRow="1"/>
              <a:tblGrid>
                <a:gridCol w="514680"/>
                <a:gridCol w="1501544"/>
                <a:gridCol w="3600400"/>
                <a:gridCol w="1512169"/>
              </a:tblGrid>
              <a:tr h="526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продукт питания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производитель/поставщик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цена за единицу, руб.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мясо говядина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ООО Тайга, Тальменка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345,00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цыплята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Алтайский бройлер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134,52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5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творог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Продукты Алтая/ООО Холод,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г.Заринск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230,00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5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масло сливочное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Матрешка/Благовещенский молочный комбинат продуктов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403,85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яйцо 1с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Матрешка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молоко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Столица молока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йогурт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Столица молока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сметана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Столица молока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49,00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сахар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Матрешка/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Черемное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36,66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31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хлеб (батон, ржано-пшеничный, Барнаульский)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ООО Хлеб-4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23,75/16,15/21,19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горбуша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209,32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5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минтай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4" marR="63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0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Выполнение норм питания в МБДОУ ЦРР – «Детский сад № 173» за 1 квартал 2017 года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688632" cy="489654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Выполнение норм питания в МБДОУ ЦРР – «Детский сад № 173» за 2 квартал 2017 года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772816"/>
            <a:ext cx="5616624" cy="489654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Выполнение норм питания в МБДОУ ЦРР – «Детский сад № 173» за 3 квартал 2017 года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5288583" cy="496855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Выполнение норм питания в МБДОУ ЦРР – «Детский сад № 173» за 4 квартал 2017 года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436352" cy="489654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Фактическая стоимость питания в МБДОУ ЦРР – «Детский сад № 173»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783850"/>
              </p:ext>
            </p:extLst>
          </p:nvPr>
        </p:nvGraphicFramePr>
        <p:xfrm>
          <a:off x="1907704" y="2060848"/>
          <a:ext cx="554356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16"/>
                <a:gridCol w="27146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Квартал,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1 дня,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квартал 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68,02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квартал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79,71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квартал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82,27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 квартал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80,66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квартал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76,05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квартал 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квартал 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88,67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 квартал 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93,36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квартал 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84,16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Таким образом, определяем среднюю стоимость питания в 4 квартале 2017 года: 21 рабочий день * 84,16 руб. = </a:t>
            </a:r>
            <a:r>
              <a:rPr lang="ru-RU" b="1" dirty="0"/>
              <a:t>1767,36 руб.</a:t>
            </a:r>
            <a:endParaRPr lang="ru-RU" dirty="0"/>
          </a:p>
          <a:p>
            <a:r>
              <a:rPr lang="ru-RU" dirty="0"/>
              <a:t>   Родительская плата в настоящий момент составляет </a:t>
            </a:r>
            <a:r>
              <a:rPr lang="ru-RU" b="1" dirty="0"/>
              <a:t>1650,00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7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600" b="1" dirty="0" smtClean="0"/>
              <a:t>Присмотр и уход за детьми в МДОО являются деятельностью, замещающей функции и обязанности родителей по заботе о детях.</a:t>
            </a:r>
            <a:endParaRPr lang="ru-RU" sz="2600" dirty="0" smtClean="0"/>
          </a:p>
          <a:p>
            <a:pPr algn="just"/>
            <a:r>
              <a:rPr lang="ru-RU" sz="2600" dirty="0" smtClean="0"/>
              <a:t>Так как родители согласно   ч. 1 ст. 63 Семейного кодекса Российской Федерации несут ответственность за воспитание и развитие своих детей, они обязаны заботиться об их здоровье, физическом, психическом, духовном   нравственном развитии. </a:t>
            </a:r>
            <a:r>
              <a:rPr lang="ru-RU" sz="2600" b="1" u="sng" dirty="0" smtClean="0"/>
              <a:t>Таким образом, родители не могут уклониться от бремени несения расходов на присмотр и уход за детьми, в том числе в образовательных организациях.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71451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На основании п. 34 ст. 2 ФЗ от 29.12.2012 №273-ФЗ  «Об образовании в Российской Федерации», «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присмотр и уход    за  детьми - это комплекс мер по организации питания и хозяйственно-бытового обслуживания детей, обеспечению соблюдения ими личной гигиены и режима дня, который не относится к образовательным услугам и предоставляется за плату».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pPr algn="just"/>
            <a:r>
              <a:rPr lang="ru-RU" sz="2200" dirty="0" smtClean="0"/>
              <a:t>Стоимость услуг рассчитывается исходя из нормативных затрат на приобретение продуктов питания, заработной платы обслуживающего и административно-управленческого персонала, оказывающего присмотр и уход, расходных материалов, используемых при оказании данных услуг (материалы для организации хозяйственно-бытового обслуживания: уборочный инвентарь, моющие средства, хлорсодержащие препараты, средства для стирки белья и материалы для соблюдения личной гигиены воспитанников: полотенца, постельное белье, посуда, а также мебель и др.).</a:t>
            </a:r>
            <a:endParaRPr lang="ru-RU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600" dirty="0" smtClean="0"/>
              <a:t>Ваше мнение: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2"/>
                </a:solidFill>
              </a:rPr>
              <a:t>«Необходимо ли повышение родительской платы </a:t>
            </a:r>
            <a:r>
              <a:rPr lang="ru-RU" sz="3600" b="1" smtClean="0">
                <a:solidFill>
                  <a:schemeClr val="tx2"/>
                </a:solidFill>
              </a:rPr>
              <a:t>за питание?»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Согласно приказа комитета по образованию города Барнаула от 08.12.2017 № 2368-осн « Об установлении норматива затрат за присмотр и уход за детьми в МДОО города Барнаула»</a:t>
            </a:r>
            <a:endParaRPr lang="ru-RU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608512"/>
          </a:xfrm>
        </p:spPr>
        <p:txBody>
          <a:bodyPr>
            <a:normAutofit fontScale="25000" lnSpcReduction="20000"/>
          </a:bodyPr>
          <a:lstStyle/>
          <a:p>
            <a:pPr marL="109728" indent="0" algn="just">
              <a:buNone/>
            </a:pPr>
            <a:r>
              <a:rPr lang="ru-RU" sz="8000" u="sng" dirty="0" smtClean="0"/>
              <a:t>Оплате подлежат дни непосещения, за исключением</a:t>
            </a:r>
            <a:r>
              <a:rPr lang="ru-RU" sz="8000" dirty="0" smtClean="0"/>
              <a:t>:</a:t>
            </a:r>
          </a:p>
          <a:p>
            <a:pPr marL="109728" indent="0" algn="just">
              <a:buNone/>
            </a:pPr>
            <a:r>
              <a:rPr lang="ru-RU" sz="8000" dirty="0" smtClean="0"/>
              <a:t>П.3. « - дней</a:t>
            </a:r>
            <a:r>
              <a:rPr lang="ru-RU" sz="8000" dirty="0"/>
              <a:t>, пропущенных по болезни (на основании предоставленной медицинской справки);</a:t>
            </a:r>
          </a:p>
          <a:p>
            <a:pPr marL="109728" indent="0" algn="just">
              <a:buNone/>
            </a:pPr>
            <a:r>
              <a:rPr lang="ru-RU" sz="8000" dirty="0"/>
              <a:t>- дней нахождения на санаторно-курортном лечении (на основании медицинского заключения);</a:t>
            </a:r>
          </a:p>
          <a:p>
            <a:pPr marL="109728" indent="0" algn="just">
              <a:buNone/>
            </a:pPr>
            <a:r>
              <a:rPr lang="ru-RU" sz="8000" dirty="0"/>
              <a:t>- дней временного ограничения доступа Воспитанника в Учреждение (закрытие МБДОУ или группы, в связи с карантином, проведением ремонтных и (или) аварийных работ);</a:t>
            </a:r>
          </a:p>
          <a:p>
            <a:pPr marL="109728" indent="0" algn="just">
              <a:buNone/>
            </a:pPr>
            <a:r>
              <a:rPr lang="ru-RU" sz="8000" dirty="0"/>
              <a:t>- дней отпуска родителей (законных представителей) Воспитанника не более 56 календарных дней в году (на основании предоставленной копии приказа об отпуске, заверенной работодателем, или справки с места работы);</a:t>
            </a:r>
          </a:p>
          <a:p>
            <a:pPr marL="109728" indent="0" algn="just">
              <a:buNone/>
            </a:pPr>
            <a:r>
              <a:rPr lang="ru-RU" sz="8000" dirty="0"/>
              <a:t>- дней временного отсутствия родителей (законных представителей) Воспитанника по уважительным причинам (болезнь, командировка) (на основании предоставленных документов, подтверждающих причину отсутствия);</a:t>
            </a:r>
          </a:p>
          <a:p>
            <a:pPr marL="109728" indent="0" algn="just">
              <a:buNone/>
            </a:pPr>
            <a:r>
              <a:rPr lang="ru-RU" sz="8000" dirty="0"/>
              <a:t>- времени летнего периода (сроком до 75 дней) независимо от отпуска родителей (законных представителей) </a:t>
            </a:r>
            <a:r>
              <a:rPr lang="ru-RU" sz="8000" dirty="0" smtClean="0"/>
              <a:t>Воспитанника».</a:t>
            </a:r>
            <a:endParaRPr lang="ru-RU" sz="8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0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-1-e150364283912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592" r="65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928934"/>
            <a:ext cx="2590800" cy="28618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/>
              <a:t>Презентация подготовлена заведующим МБДОУ ЦРР – «Детский сад № 173» С.А.Амосовой на материалах, предоставленных комитетом по образованию города Барнаула</a:t>
            </a:r>
          </a:p>
          <a:p>
            <a:pPr algn="just"/>
            <a:endParaRPr lang="ru-RU" sz="1600" dirty="0" smtClean="0"/>
          </a:p>
          <a:p>
            <a:pPr algn="ctr"/>
            <a:r>
              <a:rPr lang="ru-RU" sz="1600" dirty="0" smtClean="0"/>
              <a:t>2018 год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Общая фактически сложившаяся  стоимость присмотра и ухода за ребенком в месяц составляет 6683 рубля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(приказ комитета по образованию от 08.12.2017 № 2388-осн) .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3"/>
            <a:ext cx="8291264" cy="464557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dirty="0" smtClean="0"/>
              <a:t>Согласно п. 2 ст. 65 Федерального закона от 29.12.2012 №273-ФЗ                           «Об образовании в Российской Федерации» (далее - ФЗ)  </a:t>
            </a:r>
            <a:r>
              <a:rPr lang="ru-RU" sz="2600" b="1" dirty="0" smtClean="0"/>
              <a:t>учредитель </a:t>
            </a:r>
            <a:r>
              <a:rPr lang="ru-RU" sz="2600" dirty="0" smtClean="0"/>
              <a:t>муниципальных дошкольных образовательных организаций(далее – МДОО) </a:t>
            </a:r>
            <a:r>
              <a:rPr lang="ru-RU" sz="2600" b="1" dirty="0" smtClean="0"/>
              <a:t>вправе устанавливать плату за присмотр и уход за ребенком</a:t>
            </a:r>
            <a:r>
              <a:rPr lang="ru-RU" sz="2600" dirty="0" smtClean="0"/>
              <a:t>, взимаемую   с родителей (законных представителей) (далее - родительская плата), и ее размер. </a:t>
            </a:r>
          </a:p>
          <a:p>
            <a:pPr algn="just"/>
            <a:r>
              <a:rPr lang="ru-RU" sz="2600" dirty="0" smtClean="0"/>
              <a:t> Так как забота о здоровье воспитанников является одной из первоочередных задач, все денежные средства, поступающие в МДОО от родительской платы, направляются на организацию питания воспитанников в МДОО.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Изменение размера родительской доли в первую очередь обусловлено </a:t>
            </a:r>
            <a:r>
              <a:rPr lang="ru-RU" u="sng" dirty="0" smtClean="0"/>
              <a:t>стоимостью набора продуктов питания</a:t>
            </a:r>
            <a:r>
              <a:rPr lang="ru-RU" dirty="0" smtClean="0"/>
              <a:t>, рекомендованного постановлением Главного государственного санитарного врача Российской Федерации от 15.05.2013 №26 «Об утверждении </a:t>
            </a:r>
            <a:r>
              <a:rPr lang="ru-RU" dirty="0" err="1" smtClean="0"/>
              <a:t>СанПиН</a:t>
            </a:r>
            <a:r>
              <a:rPr lang="ru-RU" dirty="0" smtClean="0"/>
              <a:t> 2.4.1.349-13 «Санитарно-эпидемиологические требования к устройству, содержанию и организации режима работы дошкольных образовательных организаций» (далее -</a:t>
            </a:r>
            <a:r>
              <a:rPr lang="en-US" dirty="0" smtClean="0"/>
              <a:t> </a:t>
            </a:r>
            <a:r>
              <a:rPr lang="ru-RU" dirty="0" err="1" smtClean="0"/>
              <a:t>СаПиН</a:t>
            </a:r>
            <a:r>
              <a:rPr lang="ru-RU" dirty="0" smtClean="0"/>
              <a:t>) для организации полноценного сбалансированного питания для роста и укрепления детского организма.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По данным комитета экономического развития и инвестиционной деятельности города Барнаула стоимость набора продуктов питания, рекомендованного </a:t>
            </a:r>
            <a:r>
              <a:rPr lang="ru-RU" dirty="0" err="1" smtClean="0"/>
              <a:t>СанПиН</a:t>
            </a:r>
            <a:r>
              <a:rPr lang="ru-RU" dirty="0" smtClean="0"/>
              <a:t>, в МДОО города исходя из средней стоимости продуктов питания составляла в декабре  2015 года – 2100 рублей, в декабре                  2017 года – 2814 рублей (таблица расчета стоимости набора продуктов питания прилагается).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048672" cy="6381328"/>
          </a:xfrm>
        </p:spPr>
      </p:pic>
    </p:spTree>
    <p:extLst>
      <p:ext uri="{BB962C8B-B14F-4D97-AF65-F5344CB8AC3E}">
        <p14:creationId xmlns:p14="http://schemas.microsoft.com/office/powerpoint/2010/main" val="41750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6397"/>
            <a:ext cx="5937996" cy="6408464"/>
          </a:xfrm>
        </p:spPr>
      </p:pic>
    </p:spTree>
    <p:extLst>
      <p:ext uri="{BB962C8B-B14F-4D97-AF65-F5344CB8AC3E}">
        <p14:creationId xmlns:p14="http://schemas.microsoft.com/office/powerpoint/2010/main" val="39170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1429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 </a:t>
            </a:r>
            <a:br>
              <a:rPr lang="ru-RU" sz="1800" dirty="0" smtClean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43470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/>
              <a:t>Родительская плата в МДОО с 2013 года составляла  1500 рублей, повышалась однократно на 150 рублей в январе 2015 года. Стоимость продуктов питания в течение 2015, 2016, 2017 годов повышалась неоднократно, вместе  с тем решение   о повышении родительской платы  до декабря 2017 года  не принималось. Индексация родительской платы  с учетом инфляции не производилась.</a:t>
            </a:r>
            <a:br>
              <a:rPr lang="ru-RU" sz="2200" dirty="0" smtClean="0"/>
            </a:br>
            <a:endParaRPr lang="ru-RU" sz="2200" dirty="0" smtClean="0"/>
          </a:p>
          <a:p>
            <a:pPr algn="just"/>
            <a:r>
              <a:rPr lang="ru-RU" sz="2200" dirty="0" smtClean="0"/>
              <a:t>По сравнению с субъектами Российской Федерации, относящимися                            к Сибирскому Федеральному округу, размер родительской платы в городе Барнауле ниже, чем в некоторых иных муниципалитетах. 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Информация о размере родительской доли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 за присмотр и уход за детьми в МДОО в отдельных городах РФ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928934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90"/>
                <a:gridCol w="321471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Красноярск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1440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1606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Омск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3108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Новосибирск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1680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2310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Кемерово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2442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2442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Новокузнецк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2220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2220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Республика Алтай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2441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2441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730</TotalTime>
  <Words>955</Words>
  <Application>Microsoft Office PowerPoint</Application>
  <PresentationFormat>Экран (4:3)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Trebuchet MS</vt:lpstr>
      <vt:lpstr>Wingdings 2</vt:lpstr>
      <vt:lpstr>Городская</vt:lpstr>
      <vt:lpstr>«ОРГАНИЗАЦИЯ ПРИСМОТРА И УХОДА ЗА ВОСПИТАННИКАМИ В УСЛОВИЯХ МДОО»</vt:lpstr>
      <vt:lpstr>На основании п. 34 ст. 2 ФЗ от 29.12.2012 №273-ФЗ  «Об образовании в Российской Федерации», «присмотр и уход    за  детьми - это комплекс мер по организации питания и хозяйственно-бытового обслуживания детей, обеспечению соблюдения ими личной гигиены и режима дня, который не относится к образовательным услугам и предоставляется за плату».</vt:lpstr>
      <vt:lpstr>Общая фактически сложившаяся  стоимость присмотра и ухода за ребенком в месяц составляет 6683 рубля (приказ комитета по образованию от 08.12.2017 № 2388-осн) .</vt:lpstr>
      <vt:lpstr>Презентация PowerPoint</vt:lpstr>
      <vt:lpstr>Презентация PowerPoint</vt:lpstr>
      <vt:lpstr>Презентация PowerPoint</vt:lpstr>
      <vt:lpstr>Презентация PowerPoint</vt:lpstr>
      <vt:lpstr>   </vt:lpstr>
      <vt:lpstr>     Информация о размере родительской доли  за присмотр и уход за детьми в МДОО в отдельных городах РФ   </vt:lpstr>
      <vt:lpstr>ОРГАНИЗАЦИЯ ПИТАНИЯ  В МБДОУ ЦРР – «ДЕТСКИЙ САД № 173» </vt:lpstr>
      <vt:lpstr>Презентация PowerPoint</vt:lpstr>
      <vt:lpstr>Список производителей основных продуктов питания (1 квартал 2018 года) </vt:lpstr>
      <vt:lpstr>Выполнение норм питания в МБДОУ ЦРР – «Детский сад № 173» за 1 квартал 2017 года</vt:lpstr>
      <vt:lpstr>Выполнение норм питания в МБДОУ ЦРР – «Детский сад № 173» за 2 квартал 2017 года</vt:lpstr>
      <vt:lpstr>Выполнение норм питания в МБДОУ ЦРР – «Детский сад № 173» за 3 квартал 2017 года</vt:lpstr>
      <vt:lpstr>Выполнение норм питания в МБДОУ ЦРР – «Детский сад № 173» за 4 квартал 2017 года</vt:lpstr>
      <vt:lpstr>Фактическая стоимость питания в МБДОУ ЦРР – «Детский сад № 173»</vt:lpstr>
      <vt:lpstr>Презентация PowerPoint</vt:lpstr>
      <vt:lpstr>Презентация PowerPoint</vt:lpstr>
      <vt:lpstr>Презентация PowerPoint</vt:lpstr>
      <vt:lpstr>Согласно приказа комитета по образованию города Барнаула от 08.12.2017 № 2368-осн « Об установлении норматива затрат за присмотр и уход за детьми в МДОО города Барнаула»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ПРИСМОТРА И УХОДА ЗА ВОСПИТАННИКАМИ В УСЛОВИЯХ МДОО»</dc:title>
  <dc:creator>Sveta</dc:creator>
  <cp:lastModifiedBy>музыканты</cp:lastModifiedBy>
  <cp:revision>34</cp:revision>
  <dcterms:created xsi:type="dcterms:W3CDTF">2018-02-04T07:16:58Z</dcterms:created>
  <dcterms:modified xsi:type="dcterms:W3CDTF">2018-02-13T05:16:14Z</dcterms:modified>
</cp:coreProperties>
</file>